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-2820" y="10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D2C1-2497-4890-A2EE-B9330EA3639F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DE50-923C-4C01-9AA3-7AC47C9C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D2C1-2497-4890-A2EE-B9330EA3639F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DE50-923C-4C01-9AA3-7AC47C9C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88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D2C1-2497-4890-A2EE-B9330EA3639F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DE50-923C-4C01-9AA3-7AC47C9C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11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D2C1-2497-4890-A2EE-B9330EA3639F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DE50-923C-4C01-9AA3-7AC47C9C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65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D2C1-2497-4890-A2EE-B9330EA3639F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DE50-923C-4C01-9AA3-7AC47C9C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08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D2C1-2497-4890-A2EE-B9330EA3639F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DE50-923C-4C01-9AA3-7AC47C9C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6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D2C1-2497-4890-A2EE-B9330EA3639F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DE50-923C-4C01-9AA3-7AC47C9C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47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D2C1-2497-4890-A2EE-B9330EA3639F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DE50-923C-4C01-9AA3-7AC47C9C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27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D2C1-2497-4890-A2EE-B9330EA3639F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DE50-923C-4C01-9AA3-7AC47C9C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67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D2C1-2497-4890-A2EE-B9330EA3639F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DE50-923C-4C01-9AA3-7AC47C9C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05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D2C1-2497-4890-A2EE-B9330EA3639F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DE50-923C-4C01-9AA3-7AC47C9C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13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BD2C1-2497-4890-A2EE-B9330EA3639F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0DE50-923C-4C01-9AA3-7AC47C9C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78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16" y="7893497"/>
            <a:ext cx="6516216" cy="499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00" y="30605229"/>
            <a:ext cx="6048672" cy="339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-2057294"/>
            <a:ext cx="8110898" cy="207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00" y="20432015"/>
            <a:ext cx="6248454" cy="364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96" y="27305727"/>
            <a:ext cx="6211885" cy="329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1" y="19348"/>
            <a:ext cx="6831632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20" y="3656361"/>
            <a:ext cx="6693447" cy="423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68" y="13775788"/>
            <a:ext cx="6229425" cy="276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84" y="12886518"/>
            <a:ext cx="6547248" cy="85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21" y="16540231"/>
            <a:ext cx="6343103" cy="389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96" y="22608302"/>
            <a:ext cx="6535316" cy="353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00" y="33999007"/>
            <a:ext cx="5951372" cy="379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28" y="26303203"/>
            <a:ext cx="6547248" cy="85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616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at staffindia</dc:creator>
  <cp:lastModifiedBy>rob at staffindia</cp:lastModifiedBy>
  <cp:revision>2</cp:revision>
  <dcterms:created xsi:type="dcterms:W3CDTF">2019-03-22T16:26:57Z</dcterms:created>
  <dcterms:modified xsi:type="dcterms:W3CDTF">2019-03-22T16:44:47Z</dcterms:modified>
</cp:coreProperties>
</file>